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70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1"/>
    <p:restoredTop sz="94681"/>
  </p:normalViewPr>
  <p:slideViewPr>
    <p:cSldViewPr snapToGrid="0">
      <p:cViewPr varScale="1">
        <p:scale>
          <a:sx n="96" d="100"/>
          <a:sy n="96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2800F5-D12E-07A5-8C0D-9981E86C61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3E57640-7CA2-048C-5067-B2CC79F75A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E7C88FB-AB22-F8DA-45D6-D06C0E991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F5C4-6E57-2345-8967-459ECD3B99A7}" type="datetimeFigureOut">
              <a:rPr lang="nl-NL" smtClean="0"/>
              <a:t>30-8-2022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44A5559-186D-0287-AC3D-4D8ACAAC6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C978FE1-F6F7-415E-9664-8A6021519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C284F-AE00-9448-BCCB-705CABAF8C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029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8ACA66-CABC-D5B2-89DA-B7B850444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3F7A0C8-4A71-EB54-B9AC-E3F4CB1633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A3F41CB-5F0B-ADFF-C949-47CC26F99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F5C4-6E57-2345-8967-459ECD3B99A7}" type="datetimeFigureOut">
              <a:rPr lang="nl-NL" smtClean="0"/>
              <a:t>30-8-2022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AC4C219-9603-290C-336B-42CA4062F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9E638AE-8B8F-DB34-046E-B79C8B607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C284F-AE00-9448-BCCB-705CABAF8C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1330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D5CF3EF-3F40-E246-FD71-4BAB7B0E93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B56FB10-500B-7AD3-9FD6-C84112A2A4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46AA89E-78E2-68B1-5F8E-903081ADB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F5C4-6E57-2345-8967-459ECD3B99A7}" type="datetimeFigureOut">
              <a:rPr lang="nl-NL" smtClean="0"/>
              <a:t>30-8-2022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FB98F33-24CE-BC18-250F-C83CCCE4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A27B279-F6CC-E266-9A4B-43E5B63E1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C284F-AE00-9448-BCCB-705CABAF8C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0311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C51745-EED1-2472-E4B6-C638C5977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D3DA89-E430-8EC6-18D1-7DE722D7C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1E71515-A640-9403-6072-6A4D45CE5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F5C4-6E57-2345-8967-459ECD3B99A7}" type="datetimeFigureOut">
              <a:rPr lang="nl-NL" smtClean="0"/>
              <a:t>30-8-2022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722EAD9-B719-8F89-6B64-A5DB1E720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8925F39-69C8-696C-8552-5655CEB2B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C284F-AE00-9448-BCCB-705CABAF8C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0949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82B375-9DC8-ADB4-B424-63B456117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FA2422A-5CD5-89FA-8B11-41B892DF6F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9C74D02-5D99-38EF-1415-9A1446ECF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F5C4-6E57-2345-8967-459ECD3B99A7}" type="datetimeFigureOut">
              <a:rPr lang="nl-NL" smtClean="0"/>
              <a:t>30-8-2022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78E2DF9-C1CC-B897-4460-497FE28A5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320D67E-E0EB-C5F9-99A7-F86D0651C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C284F-AE00-9448-BCCB-705CABAF8C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2667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A7A4C3-BA67-F69E-16EF-E0E6F544E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55EE29-40FC-5FE2-47FD-D3B8029F31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5A5D535-8760-46FF-75AF-1DB43000D7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7E9C839-FBE6-77D6-210E-32E6BEE7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F5C4-6E57-2345-8967-459ECD3B99A7}" type="datetimeFigureOut">
              <a:rPr lang="nl-NL" smtClean="0"/>
              <a:t>30-8-2022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09C6C1D-CAF0-B78E-839E-D15CB7C46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B669191-CD60-4AC1-1BD7-C873AAD24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C284F-AE00-9448-BCCB-705CABAF8C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3063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7C90C1-AC5D-0D1A-D7A4-96382A506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44C98C8-398C-9BFF-53F1-D2EAEB8A3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1176AD9-E3D9-6599-0853-D670E92997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7B5E02F-DD39-84DB-F33D-CBCF467D9F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BE19233-924C-ECF1-8C44-94C5C3103E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043E5BA-036E-3041-AF43-1F5E7BA20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F5C4-6E57-2345-8967-459ECD3B99A7}" type="datetimeFigureOut">
              <a:rPr lang="nl-NL" smtClean="0"/>
              <a:t>30-8-2022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B65F836-219F-B257-B469-7530F6D26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AFD4961-2BA4-3E68-33CB-AA9A13672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C284F-AE00-9448-BCCB-705CABAF8C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4357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401937-5AD7-681F-8B19-8AF840DF3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F4BEED8-E53C-546F-7844-B606B2FD6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F5C4-6E57-2345-8967-459ECD3B99A7}" type="datetimeFigureOut">
              <a:rPr lang="nl-NL" smtClean="0"/>
              <a:t>30-8-2022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6F98DE1-7B3F-352C-D9A2-5C89A1021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5C6C20E-95F8-B928-F4A3-150C01C26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C284F-AE00-9448-BCCB-705CABAF8C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5699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C1FF6E5-4D7D-EF0E-CC7C-169017F6B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F5C4-6E57-2345-8967-459ECD3B99A7}" type="datetimeFigureOut">
              <a:rPr lang="nl-NL" smtClean="0"/>
              <a:t>30-8-2022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42D429C-B018-2004-B128-B17901E51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DF09271-6606-F5BE-4DD4-5A0211982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C284F-AE00-9448-BCCB-705CABAF8C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757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C70F6A-015F-9B5E-FA4D-A50D97148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6695BE-F71F-82B6-BAFF-AA4AA336D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AFB0107-84F6-F890-7DEA-B42143F4A3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5B8F442-4906-0E7F-B633-8F24F990D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F5C4-6E57-2345-8967-459ECD3B99A7}" type="datetimeFigureOut">
              <a:rPr lang="nl-NL" smtClean="0"/>
              <a:t>30-8-2022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B63AF45-D2CE-312F-C713-8C26F6A2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DDB89F9-4123-618F-539A-248D17AF0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C284F-AE00-9448-BCCB-705CABAF8C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3732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417A6E-0877-DEC1-B3F3-501278685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8FA5251-5C11-12D3-21EF-F3CCF909BC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5386A74-8137-F3AB-499A-A9D4F20CAD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F7E2154-0139-0853-D0FD-EB4E55102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F5C4-6E57-2345-8967-459ECD3B99A7}" type="datetimeFigureOut">
              <a:rPr lang="nl-NL" smtClean="0"/>
              <a:t>30-8-2022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3DCF4B5-B6A1-32C0-87B5-0CB55AAE6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D464E04-D977-F682-CF5F-9DA480C7F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C284F-AE00-9448-BCCB-705CABAF8C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976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C281A58-4851-945C-2E6B-48067137C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5215A07-77A7-049A-480B-613F6A7CC2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B540FB2-07E7-839F-C0A7-8D3CB2DD7F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DF5C4-6E57-2345-8967-459ECD3B99A7}" type="datetimeFigureOut">
              <a:rPr lang="nl-NL" smtClean="0"/>
              <a:t>30-8-2022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CB98E7E-502B-F5A2-8A15-7414DA6343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013C784-7D7A-71F5-8DB7-5683F4654B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C284F-AE00-9448-BCCB-705CABAF8C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4841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C97A078-BA39-E63A-D278-7D0BB0AFFF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391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33A6A46E-2A07-CC76-4DB7-3E8427C3A8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31"/>
          <a:stretch/>
        </p:blipFill>
        <p:spPr>
          <a:xfrm>
            <a:off x="0" y="3945466"/>
            <a:ext cx="12192000" cy="2912533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7B23BF39-561C-7598-6C1A-78CFFFD66700}"/>
              </a:ext>
            </a:extLst>
          </p:cNvPr>
          <p:cNvSpPr txBox="1"/>
          <p:nvPr/>
        </p:nvSpPr>
        <p:spPr>
          <a:xfrm>
            <a:off x="4060288" y="730441"/>
            <a:ext cx="440904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Ga staan als: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6C1B29E7-5CFC-EE09-4602-F81E915C5F13}"/>
              </a:ext>
            </a:extLst>
          </p:cNvPr>
          <p:cNvSpPr txBox="1"/>
          <p:nvPr/>
        </p:nvSpPr>
        <p:spPr>
          <a:xfrm>
            <a:off x="1266092" y="2375806"/>
            <a:ext cx="1003026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een broer(</a:t>
            </a:r>
            <a:r>
              <a:rPr lang="nl-NL" sz="9600" dirty="0" err="1">
                <a:latin typeface="The Hand" panose="020F0502020204030204" pitchFamily="34" charset="0"/>
                <a:cs typeface="Schoolschrift02" pitchFamily="2" charset="0"/>
              </a:rPr>
              <a:t>tje</a:t>
            </a:r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) hier op school hebt</a:t>
            </a:r>
          </a:p>
        </p:txBody>
      </p:sp>
    </p:spTree>
    <p:extLst>
      <p:ext uri="{BB962C8B-B14F-4D97-AF65-F5344CB8AC3E}">
        <p14:creationId xmlns:p14="http://schemas.microsoft.com/office/powerpoint/2010/main" val="859183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33A6A46E-2A07-CC76-4DB7-3E8427C3A8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31"/>
          <a:stretch/>
        </p:blipFill>
        <p:spPr>
          <a:xfrm>
            <a:off x="0" y="3945466"/>
            <a:ext cx="12192000" cy="2912533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34FA3EA8-DC84-0A8C-5D52-284BB2D18A00}"/>
              </a:ext>
            </a:extLst>
          </p:cNvPr>
          <p:cNvSpPr txBox="1"/>
          <p:nvPr/>
        </p:nvSpPr>
        <p:spPr>
          <a:xfrm>
            <a:off x="4060288" y="730441"/>
            <a:ext cx="440904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Ga staan als: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D926D0D2-20FE-74D4-51FD-E030A785BDA7}"/>
              </a:ext>
            </a:extLst>
          </p:cNvPr>
          <p:cNvSpPr txBox="1"/>
          <p:nvPr/>
        </p:nvSpPr>
        <p:spPr>
          <a:xfrm>
            <a:off x="1266092" y="2375806"/>
            <a:ext cx="1003026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een zus(je) hier op school hebt</a:t>
            </a:r>
          </a:p>
        </p:txBody>
      </p:sp>
    </p:spTree>
    <p:extLst>
      <p:ext uri="{BB962C8B-B14F-4D97-AF65-F5344CB8AC3E}">
        <p14:creationId xmlns:p14="http://schemas.microsoft.com/office/powerpoint/2010/main" val="3654247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33A6A46E-2A07-CC76-4DB7-3E8427C3A8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31"/>
          <a:stretch/>
        </p:blipFill>
        <p:spPr>
          <a:xfrm>
            <a:off x="0" y="3945466"/>
            <a:ext cx="12192000" cy="2912533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7B23BF39-561C-7598-6C1A-78CFFFD66700}"/>
              </a:ext>
            </a:extLst>
          </p:cNvPr>
          <p:cNvSpPr txBox="1"/>
          <p:nvPr/>
        </p:nvSpPr>
        <p:spPr>
          <a:xfrm>
            <a:off x="4060288" y="730441"/>
            <a:ext cx="440904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Ga staan als: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09FB071-F55F-B270-004F-0789581932BF}"/>
              </a:ext>
            </a:extLst>
          </p:cNvPr>
          <p:cNvSpPr txBox="1"/>
          <p:nvPr/>
        </p:nvSpPr>
        <p:spPr>
          <a:xfrm>
            <a:off x="1249678" y="2354744"/>
            <a:ext cx="1003026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je jouw naam achterstevoren kunt zeggen</a:t>
            </a:r>
          </a:p>
        </p:txBody>
      </p:sp>
    </p:spTree>
    <p:extLst>
      <p:ext uri="{BB962C8B-B14F-4D97-AF65-F5344CB8AC3E}">
        <p14:creationId xmlns:p14="http://schemas.microsoft.com/office/powerpoint/2010/main" val="3351814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33A6A46E-2A07-CC76-4DB7-3E8427C3A8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31"/>
          <a:stretch/>
        </p:blipFill>
        <p:spPr>
          <a:xfrm>
            <a:off x="0" y="3945466"/>
            <a:ext cx="12192000" cy="2912533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7B23BF39-561C-7598-6C1A-78CFFFD66700}"/>
              </a:ext>
            </a:extLst>
          </p:cNvPr>
          <p:cNvSpPr txBox="1"/>
          <p:nvPr/>
        </p:nvSpPr>
        <p:spPr>
          <a:xfrm>
            <a:off x="4060288" y="730441"/>
            <a:ext cx="440904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Ga staan als: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09FB071-F55F-B270-004F-0789581932BF}"/>
              </a:ext>
            </a:extLst>
          </p:cNvPr>
          <p:cNvSpPr txBox="1"/>
          <p:nvPr/>
        </p:nvSpPr>
        <p:spPr>
          <a:xfrm>
            <a:off x="1249678" y="2354744"/>
            <a:ext cx="1003026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je altijd ergens te vroeg bent </a:t>
            </a:r>
          </a:p>
        </p:txBody>
      </p:sp>
    </p:spTree>
    <p:extLst>
      <p:ext uri="{BB962C8B-B14F-4D97-AF65-F5344CB8AC3E}">
        <p14:creationId xmlns:p14="http://schemas.microsoft.com/office/powerpoint/2010/main" val="2027752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33A6A46E-2A07-CC76-4DB7-3E8427C3A8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31"/>
          <a:stretch/>
        </p:blipFill>
        <p:spPr>
          <a:xfrm>
            <a:off x="0" y="3945466"/>
            <a:ext cx="12192000" cy="2912533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7B23BF39-561C-7598-6C1A-78CFFFD66700}"/>
              </a:ext>
            </a:extLst>
          </p:cNvPr>
          <p:cNvSpPr txBox="1"/>
          <p:nvPr/>
        </p:nvSpPr>
        <p:spPr>
          <a:xfrm>
            <a:off x="4060288" y="730441"/>
            <a:ext cx="440904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Ga staan als: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09FB071-F55F-B270-004F-0789581932BF}"/>
              </a:ext>
            </a:extLst>
          </p:cNvPr>
          <p:cNvSpPr txBox="1"/>
          <p:nvPr/>
        </p:nvSpPr>
        <p:spPr>
          <a:xfrm>
            <a:off x="1249678" y="2354744"/>
            <a:ext cx="1003026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je altijd ergens te laat bent </a:t>
            </a:r>
          </a:p>
        </p:txBody>
      </p:sp>
    </p:spTree>
    <p:extLst>
      <p:ext uri="{BB962C8B-B14F-4D97-AF65-F5344CB8AC3E}">
        <p14:creationId xmlns:p14="http://schemas.microsoft.com/office/powerpoint/2010/main" val="2055034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33A6A46E-2A07-CC76-4DB7-3E8427C3A8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31"/>
          <a:stretch/>
        </p:blipFill>
        <p:spPr>
          <a:xfrm>
            <a:off x="0" y="3945466"/>
            <a:ext cx="12192000" cy="2912533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7B23BF39-561C-7598-6C1A-78CFFFD66700}"/>
              </a:ext>
            </a:extLst>
          </p:cNvPr>
          <p:cNvSpPr txBox="1"/>
          <p:nvPr/>
        </p:nvSpPr>
        <p:spPr>
          <a:xfrm>
            <a:off x="3167282" y="1342874"/>
            <a:ext cx="585743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VRAAG MAAR RAAK</a:t>
            </a:r>
          </a:p>
        </p:txBody>
      </p:sp>
    </p:spTree>
    <p:extLst>
      <p:ext uri="{BB962C8B-B14F-4D97-AF65-F5344CB8AC3E}">
        <p14:creationId xmlns:p14="http://schemas.microsoft.com/office/powerpoint/2010/main" val="737226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33A6A46E-2A07-CC76-4DB7-3E8427C3A8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31"/>
          <a:stretch/>
        </p:blipFill>
        <p:spPr>
          <a:xfrm>
            <a:off x="0" y="3945466"/>
            <a:ext cx="12192000" cy="2912533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009FB071-F55F-B270-004F-0789581932BF}"/>
              </a:ext>
            </a:extLst>
          </p:cNvPr>
          <p:cNvSpPr txBox="1"/>
          <p:nvPr/>
        </p:nvSpPr>
        <p:spPr>
          <a:xfrm>
            <a:off x="1080866" y="1859340"/>
            <a:ext cx="1003026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Welk liedje ken je helemaal uit je hoofd?</a:t>
            </a:r>
          </a:p>
        </p:txBody>
      </p:sp>
    </p:spTree>
    <p:extLst>
      <p:ext uri="{BB962C8B-B14F-4D97-AF65-F5344CB8AC3E}">
        <p14:creationId xmlns:p14="http://schemas.microsoft.com/office/powerpoint/2010/main" val="993797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33A6A46E-2A07-CC76-4DB7-3E8427C3A8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31"/>
          <a:stretch/>
        </p:blipFill>
        <p:spPr>
          <a:xfrm>
            <a:off x="0" y="3945466"/>
            <a:ext cx="12192000" cy="2912533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009FB071-F55F-B270-004F-0789581932BF}"/>
              </a:ext>
            </a:extLst>
          </p:cNvPr>
          <p:cNvSpPr txBox="1"/>
          <p:nvPr/>
        </p:nvSpPr>
        <p:spPr>
          <a:xfrm>
            <a:off x="1080866" y="1859340"/>
            <a:ext cx="1003026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Waar ben jij heel goed in?</a:t>
            </a:r>
          </a:p>
        </p:txBody>
      </p:sp>
    </p:spTree>
    <p:extLst>
      <p:ext uri="{BB962C8B-B14F-4D97-AF65-F5344CB8AC3E}">
        <p14:creationId xmlns:p14="http://schemas.microsoft.com/office/powerpoint/2010/main" val="6387130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33A6A46E-2A07-CC76-4DB7-3E8427C3A8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31"/>
          <a:stretch/>
        </p:blipFill>
        <p:spPr>
          <a:xfrm>
            <a:off x="0" y="3945466"/>
            <a:ext cx="12192000" cy="2912533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009FB071-F55F-B270-004F-0789581932BF}"/>
              </a:ext>
            </a:extLst>
          </p:cNvPr>
          <p:cNvSpPr txBox="1"/>
          <p:nvPr/>
        </p:nvSpPr>
        <p:spPr>
          <a:xfrm>
            <a:off x="1080866" y="1859340"/>
            <a:ext cx="1003026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Wat zou je beter willen kunnen?</a:t>
            </a:r>
          </a:p>
        </p:txBody>
      </p:sp>
    </p:spTree>
    <p:extLst>
      <p:ext uri="{BB962C8B-B14F-4D97-AF65-F5344CB8AC3E}">
        <p14:creationId xmlns:p14="http://schemas.microsoft.com/office/powerpoint/2010/main" val="28333755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33A6A46E-2A07-CC76-4DB7-3E8427C3A8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31"/>
          <a:stretch/>
        </p:blipFill>
        <p:spPr>
          <a:xfrm>
            <a:off x="0" y="3945466"/>
            <a:ext cx="12192000" cy="2912533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009FB071-F55F-B270-004F-0789581932BF}"/>
              </a:ext>
            </a:extLst>
          </p:cNvPr>
          <p:cNvSpPr txBox="1"/>
          <p:nvPr/>
        </p:nvSpPr>
        <p:spPr>
          <a:xfrm>
            <a:off x="1080866" y="1859340"/>
            <a:ext cx="1003026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Wat zou je beter kunnen afleren?</a:t>
            </a:r>
          </a:p>
        </p:txBody>
      </p:sp>
    </p:spTree>
    <p:extLst>
      <p:ext uri="{BB962C8B-B14F-4D97-AF65-F5344CB8AC3E}">
        <p14:creationId xmlns:p14="http://schemas.microsoft.com/office/powerpoint/2010/main" val="1816807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33A6A46E-2A07-CC76-4DB7-3E8427C3A8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31"/>
          <a:stretch/>
        </p:blipFill>
        <p:spPr>
          <a:xfrm>
            <a:off x="0" y="3945466"/>
            <a:ext cx="12192000" cy="2912533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CC68DFF1-78C6-06EB-8850-B70005E561F3}"/>
              </a:ext>
            </a:extLst>
          </p:cNvPr>
          <p:cNvSpPr txBox="1"/>
          <p:nvPr/>
        </p:nvSpPr>
        <p:spPr>
          <a:xfrm>
            <a:off x="3354734" y="1859340"/>
            <a:ext cx="548253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Mijn naam is:……….</a:t>
            </a:r>
          </a:p>
        </p:txBody>
      </p:sp>
    </p:spTree>
    <p:extLst>
      <p:ext uri="{BB962C8B-B14F-4D97-AF65-F5344CB8AC3E}">
        <p14:creationId xmlns:p14="http://schemas.microsoft.com/office/powerpoint/2010/main" val="20567092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33A6A46E-2A07-CC76-4DB7-3E8427C3A8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31"/>
          <a:stretch/>
        </p:blipFill>
        <p:spPr>
          <a:xfrm>
            <a:off x="0" y="3945466"/>
            <a:ext cx="12192000" cy="2912533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009FB071-F55F-B270-004F-0789581932BF}"/>
              </a:ext>
            </a:extLst>
          </p:cNvPr>
          <p:cNvSpPr txBox="1"/>
          <p:nvPr/>
        </p:nvSpPr>
        <p:spPr>
          <a:xfrm>
            <a:off x="1080866" y="1859340"/>
            <a:ext cx="1003026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Wanneer ben je voor het laatst in een boom geklommen?</a:t>
            </a:r>
          </a:p>
        </p:txBody>
      </p:sp>
    </p:spTree>
    <p:extLst>
      <p:ext uri="{BB962C8B-B14F-4D97-AF65-F5344CB8AC3E}">
        <p14:creationId xmlns:p14="http://schemas.microsoft.com/office/powerpoint/2010/main" val="34090631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33A6A46E-2A07-CC76-4DB7-3E8427C3A8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31"/>
          <a:stretch/>
        </p:blipFill>
        <p:spPr>
          <a:xfrm>
            <a:off x="0" y="3945466"/>
            <a:ext cx="12192000" cy="2912533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009FB071-F55F-B270-004F-0789581932BF}"/>
              </a:ext>
            </a:extLst>
          </p:cNvPr>
          <p:cNvSpPr txBox="1"/>
          <p:nvPr/>
        </p:nvSpPr>
        <p:spPr>
          <a:xfrm>
            <a:off x="1080866" y="1859340"/>
            <a:ext cx="1003026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Wat vind je het leukst op school?</a:t>
            </a:r>
          </a:p>
        </p:txBody>
      </p:sp>
    </p:spTree>
    <p:extLst>
      <p:ext uri="{BB962C8B-B14F-4D97-AF65-F5344CB8AC3E}">
        <p14:creationId xmlns:p14="http://schemas.microsoft.com/office/powerpoint/2010/main" val="36473439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33A6A46E-2A07-CC76-4DB7-3E8427C3A8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31"/>
          <a:stretch/>
        </p:blipFill>
        <p:spPr>
          <a:xfrm>
            <a:off x="0" y="3945466"/>
            <a:ext cx="12192000" cy="2912533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009FB071-F55F-B270-004F-0789581932BF}"/>
              </a:ext>
            </a:extLst>
          </p:cNvPr>
          <p:cNvSpPr txBox="1"/>
          <p:nvPr/>
        </p:nvSpPr>
        <p:spPr>
          <a:xfrm>
            <a:off x="1080866" y="1732731"/>
            <a:ext cx="1003026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Wat vind je echt superstom op school?</a:t>
            </a:r>
          </a:p>
        </p:txBody>
      </p:sp>
    </p:spTree>
    <p:extLst>
      <p:ext uri="{BB962C8B-B14F-4D97-AF65-F5344CB8AC3E}">
        <p14:creationId xmlns:p14="http://schemas.microsoft.com/office/powerpoint/2010/main" val="35840773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33A6A46E-2A07-CC76-4DB7-3E8427C3A8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31"/>
          <a:stretch/>
        </p:blipFill>
        <p:spPr>
          <a:xfrm>
            <a:off x="0" y="3945466"/>
            <a:ext cx="12192000" cy="2912533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009FB071-F55F-B270-004F-0789581932BF}"/>
              </a:ext>
            </a:extLst>
          </p:cNvPr>
          <p:cNvSpPr txBox="1"/>
          <p:nvPr/>
        </p:nvSpPr>
        <p:spPr>
          <a:xfrm>
            <a:off x="1080866" y="1389040"/>
            <a:ext cx="1003026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Welke kleine dingen kunnen jouw dag beter maken?</a:t>
            </a:r>
          </a:p>
        </p:txBody>
      </p:sp>
    </p:spTree>
    <p:extLst>
      <p:ext uri="{BB962C8B-B14F-4D97-AF65-F5344CB8AC3E}">
        <p14:creationId xmlns:p14="http://schemas.microsoft.com/office/powerpoint/2010/main" val="37784611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33A6A46E-2A07-CC76-4DB7-3E8427C3A8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31"/>
          <a:stretch/>
        </p:blipFill>
        <p:spPr>
          <a:xfrm>
            <a:off x="0" y="3945466"/>
            <a:ext cx="12192000" cy="2912533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009FB071-F55F-B270-004F-0789581932BF}"/>
              </a:ext>
            </a:extLst>
          </p:cNvPr>
          <p:cNvSpPr txBox="1"/>
          <p:nvPr/>
        </p:nvSpPr>
        <p:spPr>
          <a:xfrm>
            <a:off x="1080866" y="1670394"/>
            <a:ext cx="1003026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Welke irritante gewoonte heb jij?</a:t>
            </a:r>
          </a:p>
        </p:txBody>
      </p:sp>
    </p:spTree>
    <p:extLst>
      <p:ext uri="{BB962C8B-B14F-4D97-AF65-F5344CB8AC3E}">
        <p14:creationId xmlns:p14="http://schemas.microsoft.com/office/powerpoint/2010/main" val="19699101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33A6A46E-2A07-CC76-4DB7-3E8427C3A8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31"/>
          <a:stretch/>
        </p:blipFill>
        <p:spPr>
          <a:xfrm>
            <a:off x="0" y="3945466"/>
            <a:ext cx="12192000" cy="2912533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009FB071-F55F-B270-004F-0789581932BF}"/>
              </a:ext>
            </a:extLst>
          </p:cNvPr>
          <p:cNvSpPr txBox="1"/>
          <p:nvPr/>
        </p:nvSpPr>
        <p:spPr>
          <a:xfrm>
            <a:off x="1080866" y="1670394"/>
            <a:ext cx="1003026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Welke geweldige gewoonte heb jij?</a:t>
            </a:r>
          </a:p>
        </p:txBody>
      </p:sp>
    </p:spTree>
    <p:extLst>
      <p:ext uri="{BB962C8B-B14F-4D97-AF65-F5344CB8AC3E}">
        <p14:creationId xmlns:p14="http://schemas.microsoft.com/office/powerpoint/2010/main" val="23359146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33A6A46E-2A07-CC76-4DB7-3E8427C3A8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31"/>
          <a:stretch/>
        </p:blipFill>
        <p:spPr>
          <a:xfrm>
            <a:off x="0" y="3945466"/>
            <a:ext cx="12192000" cy="2912533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009FB071-F55F-B270-004F-0789581932BF}"/>
              </a:ext>
            </a:extLst>
          </p:cNvPr>
          <p:cNvSpPr txBox="1"/>
          <p:nvPr/>
        </p:nvSpPr>
        <p:spPr>
          <a:xfrm>
            <a:off x="1080866" y="1571920"/>
            <a:ext cx="1003026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Wat zou iemand die naast jou zit over jou zeggen?</a:t>
            </a:r>
          </a:p>
        </p:txBody>
      </p:sp>
    </p:spTree>
    <p:extLst>
      <p:ext uri="{BB962C8B-B14F-4D97-AF65-F5344CB8AC3E}">
        <p14:creationId xmlns:p14="http://schemas.microsoft.com/office/powerpoint/2010/main" val="28347811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33A6A46E-2A07-CC76-4DB7-3E8427C3A8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31"/>
          <a:stretch/>
        </p:blipFill>
        <p:spPr>
          <a:xfrm>
            <a:off x="0" y="3945466"/>
            <a:ext cx="12192000" cy="2912533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009FB071-F55F-B270-004F-0789581932BF}"/>
              </a:ext>
            </a:extLst>
          </p:cNvPr>
          <p:cNvSpPr txBox="1"/>
          <p:nvPr/>
        </p:nvSpPr>
        <p:spPr>
          <a:xfrm>
            <a:off x="1080866" y="1571920"/>
            <a:ext cx="1003026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Wat zou vandaag tot een geslaagde dag maken?</a:t>
            </a:r>
          </a:p>
        </p:txBody>
      </p:sp>
    </p:spTree>
    <p:extLst>
      <p:ext uri="{BB962C8B-B14F-4D97-AF65-F5344CB8AC3E}">
        <p14:creationId xmlns:p14="http://schemas.microsoft.com/office/powerpoint/2010/main" val="4906577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33A6A46E-2A07-CC76-4DB7-3E8427C3A8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31"/>
          <a:stretch/>
        </p:blipFill>
        <p:spPr>
          <a:xfrm>
            <a:off x="0" y="3945466"/>
            <a:ext cx="12192000" cy="2912533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009FB071-F55F-B270-004F-0789581932BF}"/>
              </a:ext>
            </a:extLst>
          </p:cNvPr>
          <p:cNvSpPr txBox="1"/>
          <p:nvPr/>
        </p:nvSpPr>
        <p:spPr>
          <a:xfrm>
            <a:off x="1080866" y="1571920"/>
            <a:ext cx="1003026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Wat kun jij doen om vandaag tot een geslaagde dag maken?</a:t>
            </a:r>
          </a:p>
        </p:txBody>
      </p:sp>
    </p:spTree>
    <p:extLst>
      <p:ext uri="{BB962C8B-B14F-4D97-AF65-F5344CB8AC3E}">
        <p14:creationId xmlns:p14="http://schemas.microsoft.com/office/powerpoint/2010/main" val="16323464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33A6A46E-2A07-CC76-4DB7-3E8427C3A8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31"/>
          <a:stretch/>
        </p:blipFill>
        <p:spPr>
          <a:xfrm>
            <a:off x="0" y="3945466"/>
            <a:ext cx="12192000" cy="2912533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009FB071-F55F-B270-004F-0789581932BF}"/>
              </a:ext>
            </a:extLst>
          </p:cNvPr>
          <p:cNvSpPr txBox="1"/>
          <p:nvPr/>
        </p:nvSpPr>
        <p:spPr>
          <a:xfrm>
            <a:off x="1080866" y="1571920"/>
            <a:ext cx="1003026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Wat is het leukste spel om te spelen?</a:t>
            </a:r>
          </a:p>
        </p:txBody>
      </p:sp>
    </p:spTree>
    <p:extLst>
      <p:ext uri="{BB962C8B-B14F-4D97-AF65-F5344CB8AC3E}">
        <p14:creationId xmlns:p14="http://schemas.microsoft.com/office/powerpoint/2010/main" val="1841315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33A6A46E-2A07-CC76-4DB7-3E8427C3A8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31"/>
          <a:stretch/>
        </p:blipFill>
        <p:spPr>
          <a:xfrm>
            <a:off x="0" y="3945466"/>
            <a:ext cx="12192000" cy="2912533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CC68DFF1-78C6-06EB-8850-B70005E561F3}"/>
              </a:ext>
            </a:extLst>
          </p:cNvPr>
          <p:cNvSpPr txBox="1"/>
          <p:nvPr/>
        </p:nvSpPr>
        <p:spPr>
          <a:xfrm>
            <a:off x="3938543" y="1859340"/>
            <a:ext cx="516325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STAAN OF ZITTEN</a:t>
            </a:r>
          </a:p>
        </p:txBody>
      </p:sp>
    </p:spTree>
    <p:extLst>
      <p:ext uri="{BB962C8B-B14F-4D97-AF65-F5344CB8AC3E}">
        <p14:creationId xmlns:p14="http://schemas.microsoft.com/office/powerpoint/2010/main" val="16991876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33A6A46E-2A07-CC76-4DB7-3E8427C3A8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31"/>
          <a:stretch/>
        </p:blipFill>
        <p:spPr>
          <a:xfrm>
            <a:off x="0" y="3945466"/>
            <a:ext cx="12192000" cy="2912533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009FB071-F55F-B270-004F-0789581932BF}"/>
              </a:ext>
            </a:extLst>
          </p:cNvPr>
          <p:cNvSpPr txBox="1"/>
          <p:nvPr/>
        </p:nvSpPr>
        <p:spPr>
          <a:xfrm>
            <a:off x="1080866" y="1571920"/>
            <a:ext cx="1003026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Wat zou je het liefst in de pauze willen doen?</a:t>
            </a:r>
          </a:p>
        </p:txBody>
      </p:sp>
    </p:spTree>
    <p:extLst>
      <p:ext uri="{BB962C8B-B14F-4D97-AF65-F5344CB8AC3E}">
        <p14:creationId xmlns:p14="http://schemas.microsoft.com/office/powerpoint/2010/main" val="3548579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33A6A46E-2A07-CC76-4DB7-3E8427C3A8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31"/>
          <a:stretch/>
        </p:blipFill>
        <p:spPr>
          <a:xfrm>
            <a:off x="0" y="3945466"/>
            <a:ext cx="12192000" cy="2912533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2554C552-61DA-8407-2E29-66672C4C29BC}"/>
              </a:ext>
            </a:extLst>
          </p:cNvPr>
          <p:cNvSpPr txBox="1"/>
          <p:nvPr/>
        </p:nvSpPr>
        <p:spPr>
          <a:xfrm>
            <a:off x="4060288" y="730441"/>
            <a:ext cx="440904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Ga staan als: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3EC724A2-7F5F-5B1F-6830-446F850A25A9}"/>
              </a:ext>
            </a:extLst>
          </p:cNvPr>
          <p:cNvSpPr txBox="1"/>
          <p:nvPr/>
        </p:nvSpPr>
        <p:spPr>
          <a:xfrm>
            <a:off x="1645922" y="2375806"/>
            <a:ext cx="969264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jouw naam 1 lettergreep heeft.</a:t>
            </a:r>
          </a:p>
        </p:txBody>
      </p:sp>
    </p:spTree>
    <p:extLst>
      <p:ext uri="{BB962C8B-B14F-4D97-AF65-F5344CB8AC3E}">
        <p14:creationId xmlns:p14="http://schemas.microsoft.com/office/powerpoint/2010/main" val="299474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33A6A46E-2A07-CC76-4DB7-3E8427C3A8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31"/>
          <a:stretch/>
        </p:blipFill>
        <p:spPr>
          <a:xfrm>
            <a:off x="0" y="3945466"/>
            <a:ext cx="12192000" cy="2912533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7B23BF39-561C-7598-6C1A-78CFFFD66700}"/>
              </a:ext>
            </a:extLst>
          </p:cNvPr>
          <p:cNvSpPr txBox="1"/>
          <p:nvPr/>
        </p:nvSpPr>
        <p:spPr>
          <a:xfrm>
            <a:off x="4060288" y="730441"/>
            <a:ext cx="440904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Ga staan als: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F8A300D-6DF3-4B9F-61DA-5DAC88E5739F}"/>
              </a:ext>
            </a:extLst>
          </p:cNvPr>
          <p:cNvSpPr txBox="1"/>
          <p:nvPr/>
        </p:nvSpPr>
        <p:spPr>
          <a:xfrm>
            <a:off x="1645922" y="2375806"/>
            <a:ext cx="969264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jouw naam 2 lettergrepen heeft.</a:t>
            </a:r>
          </a:p>
        </p:txBody>
      </p:sp>
    </p:spTree>
    <p:extLst>
      <p:ext uri="{BB962C8B-B14F-4D97-AF65-F5344CB8AC3E}">
        <p14:creationId xmlns:p14="http://schemas.microsoft.com/office/powerpoint/2010/main" val="1777249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33A6A46E-2A07-CC76-4DB7-3E8427C3A8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31"/>
          <a:stretch/>
        </p:blipFill>
        <p:spPr>
          <a:xfrm>
            <a:off x="0" y="3945466"/>
            <a:ext cx="12192000" cy="2912533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7B23BF39-561C-7598-6C1A-78CFFFD66700}"/>
              </a:ext>
            </a:extLst>
          </p:cNvPr>
          <p:cNvSpPr txBox="1"/>
          <p:nvPr/>
        </p:nvSpPr>
        <p:spPr>
          <a:xfrm>
            <a:off x="4060288" y="730441"/>
            <a:ext cx="440904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Ga staan als: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F8A300D-6DF3-4B9F-61DA-5DAC88E5739F}"/>
              </a:ext>
            </a:extLst>
          </p:cNvPr>
          <p:cNvSpPr txBox="1"/>
          <p:nvPr/>
        </p:nvSpPr>
        <p:spPr>
          <a:xfrm>
            <a:off x="914401" y="2375806"/>
            <a:ext cx="1063517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jouw naam 3 of meer lettergrepen heeft.</a:t>
            </a:r>
          </a:p>
        </p:txBody>
      </p:sp>
    </p:spTree>
    <p:extLst>
      <p:ext uri="{BB962C8B-B14F-4D97-AF65-F5344CB8AC3E}">
        <p14:creationId xmlns:p14="http://schemas.microsoft.com/office/powerpoint/2010/main" val="3041573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33A6A46E-2A07-CC76-4DB7-3E8427C3A8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31"/>
          <a:stretch/>
        </p:blipFill>
        <p:spPr>
          <a:xfrm>
            <a:off x="0" y="3945466"/>
            <a:ext cx="12192000" cy="2912533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7B23BF39-561C-7598-6C1A-78CFFFD66700}"/>
              </a:ext>
            </a:extLst>
          </p:cNvPr>
          <p:cNvSpPr txBox="1"/>
          <p:nvPr/>
        </p:nvSpPr>
        <p:spPr>
          <a:xfrm>
            <a:off x="4060288" y="730441"/>
            <a:ext cx="440904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Ga staan als: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6FC6A4AE-9DB5-04B7-0326-625EF7F74E11}"/>
              </a:ext>
            </a:extLst>
          </p:cNvPr>
          <p:cNvSpPr txBox="1"/>
          <p:nvPr/>
        </p:nvSpPr>
        <p:spPr>
          <a:xfrm>
            <a:off x="1603719" y="2375806"/>
            <a:ext cx="969264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stamppot jouw lievelingseten is.</a:t>
            </a:r>
          </a:p>
        </p:txBody>
      </p:sp>
    </p:spTree>
    <p:extLst>
      <p:ext uri="{BB962C8B-B14F-4D97-AF65-F5344CB8AC3E}">
        <p14:creationId xmlns:p14="http://schemas.microsoft.com/office/powerpoint/2010/main" val="2070239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33A6A46E-2A07-CC76-4DB7-3E8427C3A8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31"/>
          <a:stretch/>
        </p:blipFill>
        <p:spPr>
          <a:xfrm>
            <a:off x="0" y="3945466"/>
            <a:ext cx="12192000" cy="2912533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7B23BF39-561C-7598-6C1A-78CFFFD66700}"/>
              </a:ext>
            </a:extLst>
          </p:cNvPr>
          <p:cNvSpPr txBox="1"/>
          <p:nvPr/>
        </p:nvSpPr>
        <p:spPr>
          <a:xfrm>
            <a:off x="4060288" y="730441"/>
            <a:ext cx="440904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Ga staan als: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A37458C-DC1F-27D3-DC55-E34179CBBD4F}"/>
              </a:ext>
            </a:extLst>
          </p:cNvPr>
          <p:cNvSpPr txBox="1"/>
          <p:nvPr/>
        </p:nvSpPr>
        <p:spPr>
          <a:xfrm>
            <a:off x="1266092" y="2375806"/>
            <a:ext cx="1003026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pasta of rijst jouw lievelingseten is.</a:t>
            </a:r>
          </a:p>
        </p:txBody>
      </p:sp>
    </p:spTree>
    <p:extLst>
      <p:ext uri="{BB962C8B-B14F-4D97-AF65-F5344CB8AC3E}">
        <p14:creationId xmlns:p14="http://schemas.microsoft.com/office/powerpoint/2010/main" val="3050716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33A6A46E-2A07-CC76-4DB7-3E8427C3A8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31"/>
          <a:stretch/>
        </p:blipFill>
        <p:spPr>
          <a:xfrm>
            <a:off x="0" y="3945466"/>
            <a:ext cx="12192000" cy="2912533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7B23BF39-561C-7598-6C1A-78CFFFD66700}"/>
              </a:ext>
            </a:extLst>
          </p:cNvPr>
          <p:cNvSpPr txBox="1"/>
          <p:nvPr/>
        </p:nvSpPr>
        <p:spPr>
          <a:xfrm>
            <a:off x="4060288" y="730441"/>
            <a:ext cx="440904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Ga staan als: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E1AD8FE-BC1E-27F5-9710-6D0A92F7FF4D}"/>
              </a:ext>
            </a:extLst>
          </p:cNvPr>
          <p:cNvSpPr txBox="1"/>
          <p:nvPr/>
        </p:nvSpPr>
        <p:spPr>
          <a:xfrm>
            <a:off x="1266092" y="2375806"/>
            <a:ext cx="1003026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9600" dirty="0">
                <a:latin typeface="The Hand" panose="020F0502020204030204" pitchFamily="34" charset="0"/>
                <a:cs typeface="Schoolschrift02" pitchFamily="2" charset="0"/>
              </a:rPr>
              <a:t>je heel goed bent in elkaar helpen </a:t>
            </a:r>
          </a:p>
        </p:txBody>
      </p:sp>
    </p:spTree>
    <p:extLst>
      <p:ext uri="{BB962C8B-B14F-4D97-AF65-F5344CB8AC3E}">
        <p14:creationId xmlns:p14="http://schemas.microsoft.com/office/powerpoint/2010/main" val="192072249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74712</TotalTime>
  <Words>259</Words>
  <Application>Microsoft Office PowerPoint</Application>
  <PresentationFormat>Breedbeeld</PresentationFormat>
  <Paragraphs>40</Paragraphs>
  <Slides>30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The Hand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Saskia Nuij</dc:creator>
  <cp:lastModifiedBy>Tjitske van der Veen</cp:lastModifiedBy>
  <cp:revision>2</cp:revision>
  <dcterms:created xsi:type="dcterms:W3CDTF">2022-07-01T10:20:33Z</dcterms:created>
  <dcterms:modified xsi:type="dcterms:W3CDTF">2022-08-30T13:35:31Z</dcterms:modified>
</cp:coreProperties>
</file>